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</p:sldMasterIdLst>
  <p:sldIdLst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5846D-2C37-4B2B-B3D0-8EACAF0B8B2F}" type="slidenum">
              <a:rPr lang="en-IN" smtClean="0"/>
              <a:t>‹#›</a:t>
            </a:fld>
            <a:endParaRPr lang="en-IN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lvl="0" indent="-257175" algn="l">
              <a:buFont typeface="Arial" panose="020B0604020202020204" pitchFamily="34" charset="0"/>
              <a:buChar char="•"/>
            </a:pPr>
            <a:r>
              <a:rPr lang="en-US" altLang="en-US" smtClean="0">
                <a:sym typeface="+mn-ea"/>
              </a:rPr>
              <a:t>Click to edit Master text styles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en-US" altLang="en-US" smtClean="0">
                <a:sym typeface="+mn-ea"/>
              </a:rPr>
              <a:t>Second level</a:t>
            </a:r>
          </a:p>
          <a:p>
            <a:pPr marL="257175" lvl="2" indent="-257175" algn="l">
              <a:buFont typeface="Arial" panose="020B0604020202020204" pitchFamily="34" charset="0"/>
              <a:buChar char="•"/>
            </a:pPr>
            <a:r>
              <a:rPr lang="en-US" altLang="en-US" smtClean="0">
                <a:sym typeface="+mn-ea"/>
              </a:rPr>
              <a:t>Third level</a:t>
            </a:r>
          </a:p>
          <a:p>
            <a:pPr marL="257175" lvl="3" indent="-257175" algn="l">
              <a:buFont typeface="Arial" panose="020B0604020202020204" pitchFamily="34" charset="0"/>
              <a:buChar char="•"/>
            </a:pPr>
            <a:r>
              <a:rPr lang="en-US" altLang="en-US" smtClean="0">
                <a:sym typeface="+mn-ea"/>
              </a:rPr>
              <a:t>Fourth level</a:t>
            </a:r>
          </a:p>
          <a:p>
            <a:pPr marL="257175" lvl="4" indent="-257175" algn="l">
              <a:buFont typeface="Arial" panose="020B0604020202020204" pitchFamily="34" charset="0"/>
              <a:buChar char="•"/>
            </a:pPr>
            <a:r>
              <a:rPr lang="en-US" altLang="en-US" smtClean="0">
                <a:sym typeface="+mn-ea"/>
              </a:rPr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0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496052" y="2943227"/>
            <a:ext cx="1152525" cy="238125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IN" dirty="0" smtClean="0"/>
              <a:t>Brand Name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Brand Logo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IN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17" y="1552575"/>
            <a:ext cx="5457825" cy="2324100"/>
          </a:xfrm>
        </p:spPr>
        <p:txBody>
          <a:bodyPr/>
          <a:lstStyle/>
          <a:p>
            <a:pPr lvl="0"/>
            <a:r>
              <a:rPr lang="en-US" dirty="0" smtClean="0"/>
              <a:t>Click to edit the text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Header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920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Guidelines (Slide to be deleted)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ym typeface="+mn-ea"/>
              </a:rPr>
              <a:t>Top Header font is Georgia 38</a:t>
            </a:r>
            <a:endParaRPr lang="en-IN" alt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ym typeface="+mn-ea"/>
              </a:rPr>
              <a:t>Rest of the text font is Cambria</a:t>
            </a:r>
            <a:endParaRPr lang="en-IN" alt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ym typeface="+mn-ea"/>
              </a:rPr>
              <a:t>Slide with both image and text, put image on left and text on right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ym typeface="+mn-ea"/>
              </a:rPr>
              <a:t>Slides till Customer Profile to be filled by AM</a:t>
            </a:r>
            <a:endParaRPr lang="en-IN" alt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ym typeface="+mn-ea"/>
              </a:rPr>
              <a:t>Beyond that to be filled by Planning team</a:t>
            </a:r>
            <a:endParaRPr lang="en-IN" alt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dirty="0" smtClean="0">
                <a:sym typeface="+mn-ea"/>
              </a:rPr>
              <a:t>TAT 1 working day (24hrs)</a:t>
            </a:r>
            <a:endParaRPr lang="en-IN" altLang="en-US" dirty="0" smtClean="0"/>
          </a:p>
          <a:p>
            <a:pPr lvl="0"/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5846D-2C37-4B2B-B3D0-8EACAF0B8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723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1/16/2020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34354" t="20491" r="17179" b="15686"/>
          <a:stretch>
            <a:fillRect/>
          </a:stretch>
        </p:blipFill>
        <p:spPr>
          <a:xfrm>
            <a:off x="-5715" y="-10000"/>
            <a:ext cx="4590574" cy="5176361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839867" y="2306479"/>
            <a:ext cx="2918460" cy="51552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sz="29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rPr>
              <a:t>The Media Ant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73883" y="2727960"/>
            <a:ext cx="3450431" cy="39147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sz="2100">
                <a:solidFill>
                  <a:schemeClr val="bg2">
                    <a:lumMod val="90000"/>
                  </a:schemeClr>
                </a:solidFill>
                <a:latin typeface="Cambria" panose="02040503050406030204" charset="0"/>
                <a:cs typeface="Cambria" panose="02040503050406030204" charset="0"/>
              </a:rPr>
              <a:t>Media Buying Made Easy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341985" y="2889885"/>
            <a:ext cx="1430179" cy="0"/>
          </a:xfrm>
          <a:prstGeom prst="line">
            <a:avLst/>
          </a:prstGeom>
          <a:ln w="50800" cmpd="sng">
            <a:solidFill>
              <a:srgbClr val="FFDE59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C:\Users\MediaAnt\Desktop\TMA logos\themediant-logo-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" y="121445"/>
            <a:ext cx="640080" cy="4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8553" y="1819038"/>
            <a:ext cx="2977039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IN" dirty="0" smtClean="0"/>
              <a:t>Brand Logo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0451" y="2987041"/>
            <a:ext cx="1193245" cy="264795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 dirty="0" smtClean="0"/>
              <a:t>Brand Name</a:t>
            </a:r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Cambria" panose="02040503050406030204" charset="0"/>
          <a:ea typeface="+mn-ea"/>
          <a:cs typeface="Cambria" panose="0204050305040603020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715" y="-22383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4762" y="4682491"/>
            <a:ext cx="9149239" cy="479108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pic>
        <p:nvPicPr>
          <p:cNvPr id="18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86" y="4738689"/>
            <a:ext cx="558165" cy="36671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15" y="1298497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 dirty="0" smtClean="0"/>
              <a:t>Click to edit the text</a:t>
            </a:r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charset="0"/>
          <a:ea typeface="+mj-ea"/>
          <a:cs typeface="Georgia" panose="02040502050405020303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tx1"/>
          </a:solidFill>
          <a:latin typeface="+mj-lt"/>
          <a:ea typeface="+mn-ea"/>
          <a:cs typeface="Georgia" panose="02040502050405020303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0985-40A3-4587-999C-1C95532EDFE8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394A-BC92-4879-90A7-142836E2FFA0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Content Placeholder 11" descr="aaron-sebastian-XWl8Pu3HrgY-unsplash"/>
          <p:cNvPicPr>
            <a:picLocks noChangeAspect="1"/>
          </p:cNvPicPr>
          <p:nvPr/>
        </p:nvPicPr>
        <p:blipFill>
          <a:blip r:embed="rId3">
            <a:grayscl/>
            <a:lum bright="-6000"/>
          </a:blip>
          <a:stretch>
            <a:fillRect/>
          </a:stretch>
        </p:blipFill>
        <p:spPr>
          <a:xfrm>
            <a:off x="-5715" y="-9523"/>
            <a:ext cx="4571524" cy="5160169"/>
          </a:xfrm>
          <a:prstGeom prst="rect">
            <a:avLst/>
          </a:prstGeom>
          <a:ln>
            <a:solidFill>
              <a:srgbClr val="000000">
                <a:alpha val="46000"/>
              </a:srgb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-953" y="-9525"/>
            <a:ext cx="4554855" cy="4764881"/>
          </a:xfrm>
          <a:prstGeom prst="rect">
            <a:avLst/>
          </a:prstGeom>
          <a:solidFill>
            <a:schemeClr val="bg1">
              <a:lumMod val="6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5715" y="4682491"/>
            <a:ext cx="9150191" cy="479108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86" y="4738690"/>
            <a:ext cx="558165" cy="366713"/>
          </a:xfrm>
          <a:prstGeom prst="rect">
            <a:avLst/>
          </a:prstGeom>
        </p:spPr>
      </p:pic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5466738" y="1875829"/>
            <a:ext cx="277681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dirty="0" smtClean="0"/>
              <a:t>Section Header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128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1/16/2020</a:t>
            </a:fld>
            <a:endParaRPr lang="en-US"/>
          </a:p>
        </p:txBody>
      </p:sp>
      <p:pic>
        <p:nvPicPr>
          <p:cNvPr id="8" name="Content Placeholder 7" descr="riccardo-annandale-7e2pe9wjL9M-unsplash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-22384" y="-19049"/>
            <a:ext cx="4607719" cy="51682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-295275" y="258131"/>
            <a:ext cx="5169218" cy="4592003"/>
          </a:xfrm>
          <a:prstGeom prst="rect">
            <a:avLst/>
          </a:prstGeom>
          <a:solidFill>
            <a:schemeClr val="bg1">
              <a:lumMod val="6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395913" y="216218"/>
            <a:ext cx="2228850" cy="515526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r>
              <a:rPr lang="en-IN" altLang="en-US" sz="29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rPr>
              <a:t>Contact Us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15290" y="1451138"/>
            <a:ext cx="714375" cy="713423"/>
            <a:chOff x="8652" y="2848"/>
            <a:chExt cx="1898" cy="1896"/>
          </a:xfrm>
        </p:grpSpPr>
        <p:sp>
          <p:nvSpPr>
            <p:cNvPr id="12" name="Oval 11"/>
            <p:cNvSpPr/>
            <p:nvPr/>
          </p:nvSpPr>
          <p:spPr>
            <a:xfrm>
              <a:off x="8652" y="2848"/>
              <a:ext cx="1898" cy="18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789" y="2986"/>
              <a:ext cx="1621" cy="1620"/>
            </a:xfrm>
            <a:prstGeom prst="ellipse">
              <a:avLst/>
            </a:prstGeom>
            <a:solidFill>
              <a:srgbClr val="FFD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16241" y="2367443"/>
            <a:ext cx="714375" cy="713423"/>
            <a:chOff x="8652" y="2848"/>
            <a:chExt cx="1898" cy="1896"/>
          </a:xfrm>
        </p:grpSpPr>
        <p:sp>
          <p:nvSpPr>
            <p:cNvPr id="18" name="Oval 17"/>
            <p:cNvSpPr/>
            <p:nvPr/>
          </p:nvSpPr>
          <p:spPr>
            <a:xfrm>
              <a:off x="8652" y="2848"/>
              <a:ext cx="1898" cy="18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789" y="2986"/>
              <a:ext cx="1621" cy="1620"/>
            </a:xfrm>
            <a:prstGeom prst="ellipse">
              <a:avLst/>
            </a:prstGeom>
            <a:solidFill>
              <a:srgbClr val="FFD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17195" y="3338993"/>
            <a:ext cx="714375" cy="713423"/>
            <a:chOff x="8652" y="2848"/>
            <a:chExt cx="1898" cy="1896"/>
          </a:xfrm>
        </p:grpSpPr>
        <p:sp>
          <p:nvSpPr>
            <p:cNvPr id="21" name="Oval 20"/>
            <p:cNvSpPr/>
            <p:nvPr/>
          </p:nvSpPr>
          <p:spPr>
            <a:xfrm>
              <a:off x="8652" y="2848"/>
              <a:ext cx="1898" cy="18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789" y="2986"/>
              <a:ext cx="1621" cy="1620"/>
            </a:xfrm>
            <a:prstGeom prst="ellipse">
              <a:avLst/>
            </a:prstGeom>
            <a:solidFill>
              <a:srgbClr val="FFDE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altLang="en-US"/>
            </a:p>
          </p:txBody>
        </p:sp>
      </p:grpSp>
      <p:sp>
        <p:nvSpPr>
          <p:cNvPr id="23" name="Text Box 22"/>
          <p:cNvSpPr txBox="1"/>
          <p:nvPr/>
        </p:nvSpPr>
        <p:spPr>
          <a:xfrm>
            <a:off x="5105401" y="1669737"/>
            <a:ext cx="2276475" cy="288539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r>
              <a:rPr lang="en-GB" dirty="0">
                <a:latin typeface="Cambria" panose="02040503050406030204" charset="0"/>
                <a:ea typeface="Calibri" panose="020F0502020204030204"/>
                <a:cs typeface="Cambria" panose="02040503050406030204" charset="0"/>
                <a:sym typeface="Calibri" panose="020F0502020204030204"/>
              </a:rPr>
              <a:t>Help@TheMediaAnt.com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5105401" y="2586042"/>
            <a:ext cx="2276475" cy="288539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r>
              <a:rPr lang="en-GB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+91 80674 </a:t>
            </a:r>
            <a:r>
              <a:rPr lang="en-GB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15510</a:t>
            </a:r>
            <a:endParaRPr lang="en-US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5105401" y="3453769"/>
            <a:ext cx="2276475" cy="288539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r>
              <a:rPr lang="en-IN" altLang="en-GB" dirty="0">
                <a:latin typeface="Cambria" panose="02040503050406030204" charset="0"/>
                <a:ea typeface="Calibri" panose="020F0502020204030204"/>
                <a:cs typeface="Cambria" panose="02040503050406030204" charset="0"/>
                <a:sym typeface="Calibri" panose="020F0502020204030204"/>
              </a:rPr>
              <a:t>www.themediaant.com</a:t>
            </a:r>
          </a:p>
        </p:txBody>
      </p:sp>
      <p:pic>
        <p:nvPicPr>
          <p:cNvPr id="27" name="Picture 26" descr="call-ans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506" y="2539842"/>
            <a:ext cx="368141" cy="368141"/>
          </a:xfrm>
          <a:prstGeom prst="rect">
            <a:avLst/>
          </a:prstGeom>
        </p:spPr>
      </p:pic>
      <p:pic>
        <p:nvPicPr>
          <p:cNvPr id="28" name="Picture 27" descr="home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501" y="1624965"/>
            <a:ext cx="365760" cy="365760"/>
          </a:xfrm>
          <a:prstGeom prst="rect">
            <a:avLst/>
          </a:prstGeom>
        </p:spPr>
      </p:pic>
      <p:pic>
        <p:nvPicPr>
          <p:cNvPr id="57" name="Content Placeholder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4" y="71438"/>
            <a:ext cx="591503" cy="388620"/>
          </a:xfrm>
          <a:prstGeom prst="rect">
            <a:avLst/>
          </a:prstGeom>
        </p:spPr>
      </p:pic>
      <p:pic>
        <p:nvPicPr>
          <p:cNvPr id="29" name="Picture 28" descr="ww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826" y="3505202"/>
            <a:ext cx="432435" cy="4324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38342" y="2283718"/>
            <a:ext cx="3867317" cy="371103"/>
          </a:xfrm>
        </p:spPr>
        <p:txBody>
          <a:bodyPr anchor="ctr">
            <a:normAutofit fontScale="85000" lnSpcReduction="10000"/>
          </a:bodyPr>
          <a:lstStyle/>
          <a:p>
            <a:r>
              <a:rPr lang="en-US" b="1" dirty="0" smtClean="0">
                <a:latin typeface="+mn-lt"/>
              </a:rPr>
              <a:t>Example of on-ground activation plan </a:t>
            </a:r>
            <a:endParaRPr lang="en-IN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27784" y="2715766"/>
            <a:ext cx="3744016" cy="0"/>
          </a:xfrm>
          <a:prstGeom prst="line">
            <a:avLst/>
          </a:prstGeom>
          <a:ln w="38100">
            <a:solidFill>
              <a:srgbClr val="FFD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9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Example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8064" y="1923678"/>
            <a:ext cx="3816424" cy="9941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Pantaloons Store Launch 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(Bangalore)</a:t>
            </a:r>
            <a:endParaRPr lang="en-IN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11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059582"/>
            <a:ext cx="7704856" cy="3456384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main objective of the on-ground activation campaign for Pantaloons was to create a lot of buzz for the new store opening of Pantaloons in Bangalore. </a:t>
            </a:r>
          </a:p>
          <a:p>
            <a:r>
              <a:rPr lang="en-US" dirty="0" smtClean="0">
                <a:latin typeface="+mn-lt"/>
              </a:rPr>
              <a:t>Activities chosen for the “On-ground activation” campaign:</a:t>
            </a:r>
          </a:p>
          <a:p>
            <a:endParaRPr lang="en-US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Leaflet Distribution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Event setup in the mall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Artists Visits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Social media posts by the artists.  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207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24863" y="2206179"/>
            <a:ext cx="4494275" cy="73114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Execution images of the campaign organized by  RED FM 93.5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60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917" y="71426"/>
            <a:ext cx="3486165" cy="994172"/>
          </a:xfrm>
        </p:spPr>
        <p:txBody>
          <a:bodyPr/>
          <a:lstStyle/>
          <a:p>
            <a:pPr algn="ctr"/>
            <a:r>
              <a:rPr lang="en-US" dirty="0" smtClean="0"/>
              <a:t>Leaflet Distribution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9582"/>
            <a:ext cx="7056784" cy="32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4191355" cy="994172"/>
          </a:xfrm>
        </p:spPr>
        <p:txBody>
          <a:bodyPr/>
          <a:lstStyle/>
          <a:p>
            <a:pPr algn="ctr"/>
            <a:r>
              <a:rPr lang="en-US" dirty="0" smtClean="0"/>
              <a:t>Event setup in the mall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3505200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97" y="1059581"/>
            <a:ext cx="3929543" cy="32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6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4191355" cy="994172"/>
          </a:xfrm>
        </p:spPr>
        <p:txBody>
          <a:bodyPr/>
          <a:lstStyle/>
          <a:p>
            <a:pPr algn="ctr"/>
            <a:r>
              <a:rPr lang="en-US" dirty="0" smtClean="0"/>
              <a:t>Artist visit in the mall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9582"/>
            <a:ext cx="3456384" cy="3217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9583"/>
            <a:ext cx="3240360" cy="32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6120680" cy="994172"/>
          </a:xfrm>
        </p:spPr>
        <p:txBody>
          <a:bodyPr/>
          <a:lstStyle/>
          <a:p>
            <a:pPr algn="ctr"/>
            <a:r>
              <a:rPr lang="en-US" dirty="0" smtClean="0"/>
              <a:t>Social media posts by the Artists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87574"/>
            <a:ext cx="2230833" cy="35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3177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d template 1" id="{3CC0DE95-BC73-4C0C-9C6D-C263133092D1}" vid="{BBEBA4A4-8A6D-4754-85B1-9B292D9CFC68}"/>
    </a:ext>
  </a:extLst>
</a:theme>
</file>

<file path=ppt/theme/theme2.xml><?xml version="1.0" encoding="utf-8"?>
<a:theme xmlns:a="http://schemas.openxmlformats.org/drawingml/2006/main" name="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d template 1" id="{3CC0DE95-BC73-4C0C-9C6D-C263133092D1}" vid="{6747095A-94D6-4543-A942-FF890A7BB19E}"/>
    </a:ext>
  </a:extLst>
</a:theme>
</file>

<file path=ppt/theme/theme3.xml><?xml version="1.0" encoding="utf-8"?>
<a:theme xmlns:a="http://schemas.openxmlformats.org/drawingml/2006/main" name="Custom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d template 1" id="{3CC0DE95-BC73-4C0C-9C6D-C263133092D1}" vid="{03BFF715-6310-4548-B722-369CCD948D3B}"/>
    </a:ext>
  </a:extLst>
</a:theme>
</file>

<file path=ppt/theme/theme4.xml><?xml version="1.0" encoding="utf-8"?>
<a:theme xmlns:a="http://schemas.openxmlformats.org/drawingml/2006/main" name="section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d template 1" id="{3CC0DE95-BC73-4C0C-9C6D-C263133092D1}" vid="{65A2DCD7-52AE-460B-BB7D-04F28B06F43B}"/>
    </a:ext>
  </a:extLst>
</a:theme>
</file>

<file path=ppt/theme/theme5.xml><?xml version="1.0" encoding="utf-8"?>
<a:theme xmlns:a="http://schemas.openxmlformats.org/drawingml/2006/main" name="Las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d template 1" id="{3CC0DE95-BC73-4C0C-9C6D-C263133092D1}" vid="{4F57C44E-2714-4D61-A077-E77510941F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std template 1</Template>
  <TotalTime>43</TotalTime>
  <Words>91</Words>
  <Application>Microsoft Office PowerPoint</Application>
  <PresentationFormat>On-screen Show (16:9)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Custom Design</vt:lpstr>
      <vt:lpstr>Main Slide</vt:lpstr>
      <vt:lpstr>Custom slide</vt:lpstr>
      <vt:lpstr>section header</vt:lpstr>
      <vt:lpstr>Last slide</vt:lpstr>
      <vt:lpstr>PowerPoint Presentation</vt:lpstr>
      <vt:lpstr>Pantaloons Store Launch  (Bangalore)</vt:lpstr>
      <vt:lpstr>Objective </vt:lpstr>
      <vt:lpstr>PowerPoint Presentation</vt:lpstr>
      <vt:lpstr>Leaflet Distribution </vt:lpstr>
      <vt:lpstr>Event setup in the mall </vt:lpstr>
      <vt:lpstr>Artist visit in the mall </vt:lpstr>
      <vt:lpstr>Social media posts by the Artists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On-ground Activation</dc:title>
  <dc:creator>USER</dc:creator>
  <cp:lastModifiedBy>USER</cp:lastModifiedBy>
  <cp:revision>5</cp:revision>
  <dcterms:created xsi:type="dcterms:W3CDTF">2020-01-16T06:01:26Z</dcterms:created>
  <dcterms:modified xsi:type="dcterms:W3CDTF">2020-01-16T06:45:08Z</dcterms:modified>
</cp:coreProperties>
</file>